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86" d="100"/>
          <a:sy n="86" d="100"/>
        </p:scale>
        <p:origin x="-15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57B89-3DAF-4A83-BEEC-0CBD69499D8E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1F57A-4BA6-4C3E-A118-2DCDE8E28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ightafire.com/quotations/authors/harry-k-wong/" TargetMode="External"/><Relationship Id="rId5" Type="http://schemas.openxmlformats.org/officeDocument/2006/relationships/hyperlink" Target="http://www.google.com.ph/imgres?imgurl=http://pallavanjali.files.wordpress.com/2012/04/istockphoto_10023480-happy-children-holding-hands-playing-outside-spring-summer-nature-cartoon.jpg&amp;imgrefurl=http://pallavanjali.wordpress.com/&amp;h=337&amp;w=380&amp;sz=83&amp;tbnid=5uNjAelN1OK5TM:&amp;tbnh=90&amp;tbnw=101&amp;prev=/search?q=children+playing+cartoon&amp;tbm=isch&amp;tbo=u&amp;zoom=1&amp;q=children+playing+cartoon&amp;usg=__PYGtFQWX6lfXILWk2jlY23dqEuY=&amp;docid=-dEhL0TZxkZbYM&amp;hl=en&amp;sa=X&amp;ei=ZlBlUKLLDMyfmQWUp4GQAg&amp;ved=0CCsQ9QEwAw&amp;dur=3652" TargetMode="External"/><Relationship Id="rId4" Type="http://schemas.openxmlformats.org/officeDocument/2006/relationships/hyperlink" Target="http://www.education.com/activity/preschool+kindergarten/reading+scienc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526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entury Gothic" pitchFamily="34" charset="0"/>
              </a:rPr>
              <a:t>Mary’s Little Lambs</a:t>
            </a:r>
            <a:endParaRPr lang="en-US" sz="6000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Ms. Mary </a:t>
            </a:r>
            <a:r>
              <a:rPr lang="en-US" dirty="0" err="1" smtClean="0">
                <a:solidFill>
                  <a:srgbClr val="002060"/>
                </a:solidFill>
              </a:rPr>
              <a:t>Antonette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err="1" smtClean="0">
                <a:solidFill>
                  <a:srgbClr val="002060"/>
                </a:solidFill>
              </a:rPr>
              <a:t>Urot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Kindergarten- St. Martha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June 2012- March2013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tockphoto_10023480-children-and-nature-cartoon.jpg"/>
          <p:cNvPicPr>
            <a:picLocks noChangeAspect="1"/>
          </p:cNvPicPr>
          <p:nvPr/>
        </p:nvPicPr>
        <p:blipFill>
          <a:blip r:embed="rId4" cstate="print"/>
          <a:srcRect l="7500" r="62500"/>
          <a:stretch>
            <a:fillRect/>
          </a:stretch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66"/>
                </a:solidFill>
                <a:latin typeface="Century Gothic" pitchFamily="34" charset="0"/>
              </a:rPr>
              <a:t>OBJECTIVES</a:t>
            </a:r>
            <a:endParaRPr lang="en-US" sz="6000" b="1" dirty="0">
              <a:solidFill>
                <a:srgbClr val="FF0066"/>
              </a:solidFill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52600"/>
            <a:ext cx="6400800" cy="46482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3600" dirty="0" smtClean="0">
                <a:solidFill>
                  <a:srgbClr val="002060"/>
                </a:solidFill>
              </a:rPr>
              <a:t>To learn about the basic skills </a:t>
            </a:r>
          </a:p>
          <a:p>
            <a:pPr algn="just">
              <a:lnSpc>
                <a:spcPct val="150000"/>
              </a:lnSpc>
            </a:pPr>
            <a:r>
              <a:rPr lang="en-US" sz="3600" dirty="0" smtClean="0">
                <a:solidFill>
                  <a:srgbClr val="002060"/>
                </a:solidFill>
              </a:rPr>
              <a:t>   and concepts</a:t>
            </a:r>
          </a:p>
          <a:p>
            <a:pPr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3600" dirty="0" smtClean="0">
                <a:solidFill>
                  <a:srgbClr val="002060"/>
                </a:solidFill>
              </a:rPr>
              <a:t>To develop a holistic character</a:t>
            </a:r>
          </a:p>
          <a:p>
            <a:pPr algn="just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3600" dirty="0" smtClean="0">
                <a:solidFill>
                  <a:srgbClr val="002060"/>
                </a:solidFill>
              </a:rPr>
              <a:t>To be able to develop a love </a:t>
            </a:r>
          </a:p>
          <a:p>
            <a:pPr algn="just">
              <a:lnSpc>
                <a:spcPct val="150000"/>
              </a:lnSpc>
            </a:pPr>
            <a:r>
              <a:rPr lang="en-US" sz="3600" dirty="0">
                <a:solidFill>
                  <a:srgbClr val="002060"/>
                </a:solidFill>
              </a:rPr>
              <a:t> </a:t>
            </a:r>
            <a:r>
              <a:rPr lang="en-US" sz="3600" dirty="0" smtClean="0">
                <a:solidFill>
                  <a:srgbClr val="002060"/>
                </a:solidFill>
              </a:rPr>
              <a:t>  for learning</a:t>
            </a:r>
            <a:endParaRPr lang="en-US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tockphoto_10023480-children-and-nature-cartoon.jpg"/>
          <p:cNvPicPr>
            <a:picLocks noChangeAspect="1"/>
          </p:cNvPicPr>
          <p:nvPr/>
        </p:nvPicPr>
        <p:blipFill>
          <a:blip r:embed="rId4" cstate="print"/>
          <a:srcRect l="7500" r="62500"/>
          <a:stretch>
            <a:fillRect/>
          </a:stretch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Century Gothic" pitchFamily="34" charset="0"/>
              </a:rPr>
              <a:t>Mathematics</a:t>
            </a:r>
            <a:endParaRPr lang="en-US" sz="60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1600200"/>
            <a:ext cx="6172200" cy="4800600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Shapes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Counting and Numbers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Addition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Subtraction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Time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Measurement</a:t>
            </a:r>
          </a:p>
          <a:p>
            <a:pPr algn="l"/>
            <a:endParaRPr lang="en-US" dirty="0" smtClean="0">
              <a:solidFill>
                <a:srgbClr val="002060"/>
              </a:solidFill>
            </a:endParaRPr>
          </a:p>
          <a:p>
            <a:pPr algn="l"/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tockphoto_10023480-children-and-nature-cartoon.jpg"/>
          <p:cNvPicPr>
            <a:picLocks noChangeAspect="1"/>
          </p:cNvPicPr>
          <p:nvPr/>
        </p:nvPicPr>
        <p:blipFill>
          <a:blip r:embed="rId4" cstate="print"/>
          <a:srcRect l="7500" r="62500"/>
          <a:stretch>
            <a:fillRect/>
          </a:stretch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00B050"/>
                </a:solidFill>
                <a:latin typeface="Century Gothic" pitchFamily="34" charset="0"/>
              </a:rPr>
              <a:t>Science</a:t>
            </a:r>
            <a:endParaRPr lang="en-US" sz="7200" b="1" dirty="0">
              <a:solidFill>
                <a:srgbClr val="00B050"/>
              </a:solidFill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1828800"/>
            <a:ext cx="6400800" cy="44196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Weather and Seasons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Five senses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Plants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Animals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Health</a:t>
            </a:r>
          </a:p>
          <a:p>
            <a:pPr algn="l"/>
            <a:endParaRPr lang="en-US" dirty="0" smtClean="0">
              <a:solidFill>
                <a:srgbClr val="002060"/>
              </a:solidFill>
            </a:endParaRPr>
          </a:p>
          <a:p>
            <a:pPr algn="l"/>
            <a:endParaRPr lang="en-US" dirty="0" smtClean="0">
              <a:solidFill>
                <a:srgbClr val="002060"/>
              </a:solidFill>
            </a:endParaRPr>
          </a:p>
          <a:p>
            <a:pPr algn="l"/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u"/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tockphoto_10023480-children-and-nature-cartoon.jpg"/>
          <p:cNvPicPr>
            <a:picLocks noChangeAspect="1"/>
          </p:cNvPicPr>
          <p:nvPr/>
        </p:nvPicPr>
        <p:blipFill>
          <a:blip r:embed="rId4" cstate="print"/>
          <a:srcRect l="7500" r="62500"/>
          <a:stretch>
            <a:fillRect/>
          </a:stretch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b="1" dirty="0" smtClean="0">
                <a:solidFill>
                  <a:srgbClr val="7030A0"/>
                </a:solidFill>
                <a:latin typeface="Century Gothic" pitchFamily="34" charset="0"/>
              </a:rPr>
              <a:t>Reading</a:t>
            </a:r>
            <a:endParaRPr lang="en-US" sz="8000" b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1600200"/>
            <a:ext cx="6400800" cy="47244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Phonics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Alphabet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Comprehension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Sight Words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Word Families</a:t>
            </a:r>
          </a:p>
          <a:p>
            <a:pPr algn="l"/>
            <a:endParaRPr lang="en-US" dirty="0" smtClean="0">
              <a:solidFill>
                <a:srgbClr val="002060"/>
              </a:solidFill>
            </a:endParaRPr>
          </a:p>
          <a:p>
            <a:pPr algn="l"/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tockphoto_10023480-children-and-nature-cartoon.jpg"/>
          <p:cNvPicPr>
            <a:picLocks noChangeAspect="1"/>
          </p:cNvPicPr>
          <p:nvPr/>
        </p:nvPicPr>
        <p:blipFill>
          <a:blip r:embed="rId4" cstate="print"/>
          <a:srcRect l="7500" r="62500"/>
          <a:stretch>
            <a:fillRect/>
          </a:stretch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>
                <a:solidFill>
                  <a:srgbClr val="0070C0"/>
                </a:solidFill>
                <a:latin typeface="Century Gothic" pitchFamily="34" charset="0"/>
              </a:rPr>
              <a:t>L</a:t>
            </a:r>
            <a:r>
              <a:rPr lang="en-US" sz="7200" b="1" dirty="0" smtClean="0">
                <a:solidFill>
                  <a:srgbClr val="0070C0"/>
                </a:solidFill>
                <a:latin typeface="Century Gothic" pitchFamily="34" charset="0"/>
              </a:rPr>
              <a:t>anguage</a:t>
            </a:r>
            <a:endParaRPr lang="en-US" sz="72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2057400"/>
            <a:ext cx="6400800" cy="4114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Letters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Building Words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Building Sentences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Patterns</a:t>
            </a:r>
          </a:p>
          <a:p>
            <a:pPr algn="l"/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tockphoto_10023480-children-and-nature-cartoon.jpg"/>
          <p:cNvPicPr>
            <a:picLocks noChangeAspect="1"/>
          </p:cNvPicPr>
          <p:nvPr/>
        </p:nvPicPr>
        <p:blipFill>
          <a:blip r:embed="rId4" cstate="print"/>
          <a:srcRect l="7500" r="62500"/>
          <a:stretch>
            <a:fillRect/>
          </a:stretch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C000"/>
                </a:solidFill>
                <a:latin typeface="Century Gothic" pitchFamily="34" charset="0"/>
              </a:rPr>
              <a:t>Social Studies</a:t>
            </a:r>
            <a:endParaRPr lang="en-US" sz="6600" b="1" dirty="0">
              <a:solidFill>
                <a:srgbClr val="FFC000"/>
              </a:solidFill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1676400"/>
            <a:ext cx="6400800" cy="35052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Holidays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Community Helpers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Culture</a:t>
            </a:r>
          </a:p>
          <a:p>
            <a:pPr algn="l">
              <a:lnSpc>
                <a:spcPct val="150000"/>
              </a:lnSpc>
              <a:buFont typeface="Courier New" pitchFamily="49" charset="0"/>
              <a:buChar char="o"/>
            </a:pPr>
            <a:r>
              <a:rPr lang="en-US" dirty="0" smtClean="0">
                <a:solidFill>
                  <a:srgbClr val="002060"/>
                </a:solidFill>
              </a:rPr>
              <a:t>National symbols</a:t>
            </a:r>
          </a:p>
          <a:p>
            <a:pPr algn="l"/>
            <a:endParaRPr lang="en-US" dirty="0" smtClean="0">
              <a:solidFill>
                <a:srgbClr val="002060"/>
              </a:solidFill>
            </a:endParaRPr>
          </a:p>
          <a:p>
            <a:pPr algn="l"/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447800"/>
            <a:ext cx="8686800" cy="2003425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  <a:latin typeface="Century Gothic" pitchFamily="34" charset="0"/>
              </a:rPr>
              <a:t>“Your only competition is yourself…”</a:t>
            </a:r>
            <a:endParaRPr lang="en-US" sz="60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7400" y="3581400"/>
            <a:ext cx="3048000" cy="990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</a:rPr>
              <a:t>- Harry K. Wong</a:t>
            </a:r>
          </a:p>
          <a:p>
            <a:pPr algn="l"/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stockphoto_10023480-children-and-nature-cartoon.jpg"/>
          <p:cNvPicPr>
            <a:picLocks noChangeAspect="1"/>
          </p:cNvPicPr>
          <p:nvPr/>
        </p:nvPicPr>
        <p:blipFill>
          <a:blip r:embed="rId3" cstate="print"/>
          <a:srcRect l="7500" r="62500"/>
          <a:stretch>
            <a:fillRect/>
          </a:stretch>
        </p:blipFill>
        <p:spPr>
          <a:xfrm>
            <a:off x="0" y="0"/>
            <a:ext cx="27432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Century Gothic" pitchFamily="34" charset="0"/>
              </a:rPr>
              <a:t>References</a:t>
            </a:r>
            <a:endParaRPr lang="en-US" sz="6000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2057400"/>
            <a:ext cx="6400800" cy="4495800"/>
          </a:xfrm>
        </p:spPr>
        <p:txBody>
          <a:bodyPr>
            <a:normAutofit fontScale="62500" lnSpcReduction="2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hlinkClick r:id="rId4"/>
              </a:rPr>
              <a:t>http://www.education.com/activity/preschool+kindergarten/reading+science/</a:t>
            </a:r>
            <a:endParaRPr lang="en-US" sz="2900" dirty="0" smtClean="0"/>
          </a:p>
          <a:p>
            <a:pPr algn="l">
              <a:buFont typeface="Arial" pitchFamily="34" charset="0"/>
              <a:buChar char="•"/>
            </a:pPr>
            <a:endParaRPr lang="en-US" sz="2900" dirty="0" smtClean="0"/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hlinkClick r:id="rId5"/>
              </a:rPr>
              <a:t>http://www.google.com.ph/imgres?imgurl=http://pallavanjali.files.wordpress.com/2012/04/istockphoto_10023480-happy-children-holding-hands-playing-outside-spring-summer-nature-cartoon.jpg&amp;imgrefurl=http://pallavanjali.wordpress.com/&amp;h=337&amp;w=380&amp;sz=83&amp;tbnid=5uNjAelN1OK5TM:&amp;tbnh=90&amp;tbnw=101&amp;prev=/search%3Fq%3Dchildren%2Bplaying%2Bcartoon%26tbm%3Disch%26tbo%3Du&amp;zoom=1&amp;q=children+playing+cartoon&amp;usg=__PYGtFQWX6lfXILWk2jlY23dqEuY=&amp;docid=-dEhL0TZxkZbYM&amp;hl=en&amp;sa=X&amp;ei=ZlBlUKLLDMyfmQWUp4GQAg&amp;ved=0CCsQ9QEwAw&amp;dur=3652</a:t>
            </a:r>
            <a:endParaRPr lang="en-US" sz="2900" dirty="0" smtClean="0"/>
          </a:p>
          <a:p>
            <a:pPr algn="l"/>
            <a:endParaRPr lang="en-US" sz="2900" dirty="0" smtClean="0"/>
          </a:p>
          <a:p>
            <a:pPr algn="l">
              <a:buFont typeface="Arial" pitchFamily="34" charset="0"/>
              <a:buChar char="•"/>
            </a:pPr>
            <a:r>
              <a:rPr lang="en-US" sz="2900" dirty="0" smtClean="0">
                <a:hlinkClick r:id="rId6"/>
              </a:rPr>
              <a:t>http://www.lightafire.com/quotations/authors/harry-k-wong/</a:t>
            </a:r>
            <a:endParaRPr lang="en-US" sz="2900" dirty="0" smtClean="0"/>
          </a:p>
          <a:p>
            <a:pPr algn="l">
              <a:buFont typeface="Arial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121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Mary’s Little Lambs</vt:lpstr>
      <vt:lpstr>OBJECTIVES</vt:lpstr>
      <vt:lpstr>Mathematics</vt:lpstr>
      <vt:lpstr>Science</vt:lpstr>
      <vt:lpstr>Reading</vt:lpstr>
      <vt:lpstr>Language</vt:lpstr>
      <vt:lpstr>Social Studies</vt:lpstr>
      <vt:lpstr>“Your only competition is yourself…”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Mary’s Little Lambs</dc:title>
  <dc:creator>Admin</dc:creator>
  <cp:lastModifiedBy>User</cp:lastModifiedBy>
  <cp:revision>13</cp:revision>
  <dcterms:created xsi:type="dcterms:W3CDTF">2012-09-28T06:08:00Z</dcterms:created>
  <dcterms:modified xsi:type="dcterms:W3CDTF">2012-09-28T13:10:40Z</dcterms:modified>
</cp:coreProperties>
</file>